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1" r:id="rId2"/>
    <p:sldId id="272" r:id="rId3"/>
    <p:sldId id="276" r:id="rId4"/>
    <p:sldId id="273" r:id="rId5"/>
    <p:sldId id="274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(MS)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29" y="43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77452"/>
            <a:chOff x="0" y="0"/>
            <a:chExt cx="24384000" cy="316993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2109" b="38378"/>
            <a:stretch>
              <a:fillRect/>
            </a:stretch>
          </p:blipFill>
          <p:spPr>
            <a:xfrm>
              <a:off x="0" y="0"/>
              <a:ext cx="24384000" cy="3169936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0" y="0"/>
            <a:ext cx="18288000" cy="2377452"/>
          </a:xfrm>
          <a:custGeom>
            <a:avLst/>
            <a:gdLst/>
            <a:ahLst/>
            <a:cxnLst/>
            <a:rect l="l" t="t" r="r" b="b"/>
            <a:pathLst>
              <a:path w="18288000" h="2377452">
                <a:moveTo>
                  <a:pt x="0" y="0"/>
                </a:moveTo>
                <a:lnTo>
                  <a:pt x="18288000" y="0"/>
                </a:lnTo>
                <a:lnTo>
                  <a:pt x="18288000" y="2377452"/>
                </a:lnTo>
                <a:lnTo>
                  <a:pt x="0" y="2377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49216" b="-6231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18288000" cy="2377452"/>
            <a:chOff x="0" y="0"/>
            <a:chExt cx="4816593" cy="6261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626160"/>
            </a:xfrm>
            <a:custGeom>
              <a:avLst/>
              <a:gdLst/>
              <a:ahLst/>
              <a:cxnLst/>
              <a:rect l="l" t="t" r="r" b="b"/>
              <a:pathLst>
                <a:path w="4816592" h="626160">
                  <a:moveTo>
                    <a:pt x="0" y="0"/>
                  </a:moveTo>
                  <a:lnTo>
                    <a:pt x="4816592" y="0"/>
                  </a:lnTo>
                  <a:lnTo>
                    <a:pt x="4816592" y="626160"/>
                  </a:lnTo>
                  <a:lnTo>
                    <a:pt x="0" y="626160"/>
                  </a:lnTo>
                  <a:close/>
                </a:path>
              </a:pathLst>
            </a:custGeom>
            <a:solidFill>
              <a:srgbClr val="634C50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2985368"/>
            <a:ext cx="7544130" cy="6547330"/>
          </a:xfrm>
          <a:custGeom>
            <a:avLst/>
            <a:gdLst/>
            <a:ahLst/>
            <a:cxnLst/>
            <a:rect l="l" t="t" r="r" b="b"/>
            <a:pathLst>
              <a:path w="7544130" h="6547330">
                <a:moveTo>
                  <a:pt x="0" y="0"/>
                </a:moveTo>
                <a:lnTo>
                  <a:pt x="7544130" y="0"/>
                </a:lnTo>
                <a:lnTo>
                  <a:pt x="7544130" y="6547330"/>
                </a:lnTo>
                <a:lnTo>
                  <a:pt x="0" y="6547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594631" y="2985368"/>
            <a:ext cx="7664669" cy="6610344"/>
          </a:xfrm>
          <a:custGeom>
            <a:avLst/>
            <a:gdLst/>
            <a:ahLst/>
            <a:cxnLst/>
            <a:rect l="l" t="t" r="r" b="b"/>
            <a:pathLst>
              <a:path w="7664669" h="6610344">
                <a:moveTo>
                  <a:pt x="0" y="0"/>
                </a:moveTo>
                <a:lnTo>
                  <a:pt x="7664669" y="0"/>
                </a:lnTo>
                <a:lnTo>
                  <a:pt x="7664669" y="6610344"/>
                </a:lnTo>
                <a:lnTo>
                  <a:pt x="0" y="6610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903551" y="557219"/>
            <a:ext cx="12480898" cy="114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00"/>
              </a:lnSpc>
              <a:spcBef>
                <a:spcPct val="0"/>
              </a:spcBef>
            </a:pPr>
            <a:r>
              <a:rPr lang="en-US" sz="7000" spc="-140">
                <a:solidFill>
                  <a:srgbClr val="FFFFFF"/>
                </a:solidFill>
                <a:latin typeface="Calibri (MS) Bold"/>
              </a:rPr>
              <a:t>RESULT ANALYSIS</a:t>
            </a: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77452"/>
            <a:chOff x="0" y="0"/>
            <a:chExt cx="24384000" cy="316993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2109" b="38378"/>
            <a:stretch>
              <a:fillRect/>
            </a:stretch>
          </p:blipFill>
          <p:spPr>
            <a:xfrm>
              <a:off x="0" y="0"/>
              <a:ext cx="24384000" cy="3169936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0" y="0"/>
            <a:ext cx="18288000" cy="2377452"/>
          </a:xfrm>
          <a:custGeom>
            <a:avLst/>
            <a:gdLst/>
            <a:ahLst/>
            <a:cxnLst/>
            <a:rect l="l" t="t" r="r" b="b"/>
            <a:pathLst>
              <a:path w="18288000" h="2377452">
                <a:moveTo>
                  <a:pt x="0" y="0"/>
                </a:moveTo>
                <a:lnTo>
                  <a:pt x="18288000" y="0"/>
                </a:lnTo>
                <a:lnTo>
                  <a:pt x="18288000" y="2377452"/>
                </a:lnTo>
                <a:lnTo>
                  <a:pt x="0" y="2377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49216" b="-6231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18288000" cy="2377452"/>
            <a:chOff x="0" y="0"/>
            <a:chExt cx="4816593" cy="6261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626160"/>
            </a:xfrm>
            <a:custGeom>
              <a:avLst/>
              <a:gdLst/>
              <a:ahLst/>
              <a:cxnLst/>
              <a:rect l="l" t="t" r="r" b="b"/>
              <a:pathLst>
                <a:path w="4816592" h="626160">
                  <a:moveTo>
                    <a:pt x="0" y="0"/>
                  </a:moveTo>
                  <a:lnTo>
                    <a:pt x="4816592" y="0"/>
                  </a:lnTo>
                  <a:lnTo>
                    <a:pt x="4816592" y="626160"/>
                  </a:lnTo>
                  <a:lnTo>
                    <a:pt x="0" y="626160"/>
                  </a:lnTo>
                  <a:close/>
                </a:path>
              </a:pathLst>
            </a:custGeom>
            <a:solidFill>
              <a:srgbClr val="634C50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334149" y="3133379"/>
            <a:ext cx="7619703" cy="6618723"/>
          </a:xfrm>
          <a:custGeom>
            <a:avLst/>
            <a:gdLst/>
            <a:ahLst/>
            <a:cxnLst/>
            <a:rect l="l" t="t" r="r" b="b"/>
            <a:pathLst>
              <a:path w="7619703" h="6618723">
                <a:moveTo>
                  <a:pt x="0" y="0"/>
                </a:moveTo>
                <a:lnTo>
                  <a:pt x="7619702" y="0"/>
                </a:lnTo>
                <a:lnTo>
                  <a:pt x="7619702" y="6618723"/>
                </a:lnTo>
                <a:lnTo>
                  <a:pt x="0" y="66187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903551" y="557219"/>
            <a:ext cx="12480898" cy="114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00"/>
              </a:lnSpc>
              <a:spcBef>
                <a:spcPct val="0"/>
              </a:spcBef>
            </a:pPr>
            <a:r>
              <a:rPr lang="en-US" sz="7000" spc="-140">
                <a:solidFill>
                  <a:srgbClr val="FFFFFF"/>
                </a:solidFill>
                <a:latin typeface="Calibri (MS) Bold"/>
              </a:rPr>
              <a:t>COMPARE RESULT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B053-E415-0610-9828-DA1A0084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1485900"/>
            <a:ext cx="8229600" cy="1143000"/>
          </a:xfrm>
        </p:spPr>
        <p:txBody>
          <a:bodyPr/>
          <a:lstStyle/>
          <a:p>
            <a:r>
              <a:rPr lang="en-US" dirty="0"/>
              <a:t>Future work (Implement in mobile)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7DE97-5739-EB0A-4C8F-1747FDF45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3238500"/>
            <a:ext cx="11201400" cy="46783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Real-time classification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Mobile application integration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Data augmentation techniques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IoT device integration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Education and </a:t>
            </a:r>
            <a:r>
              <a:rPr lang="en-US" dirty="0" err="1"/>
              <a:t>trainning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283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20419" y="5018847"/>
            <a:ext cx="12847163" cy="3552792"/>
            <a:chOff x="0" y="-85725"/>
            <a:chExt cx="17129550" cy="3556086"/>
          </a:xfrm>
        </p:grpSpPr>
        <p:sp>
          <p:nvSpPr>
            <p:cNvPr id="3" name="TextBox 3"/>
            <p:cNvSpPr txBox="1"/>
            <p:nvPr/>
          </p:nvSpPr>
          <p:spPr>
            <a:xfrm>
              <a:off x="0" y="1700994"/>
              <a:ext cx="17129550" cy="1769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ctr">
                <a:lnSpc>
                  <a:spcPts val="3499"/>
                </a:lnSpc>
                <a:buFont typeface="Wingdings" panose="05000000000000000000" pitchFamily="2" charset="2"/>
                <a:buChar char="Ø"/>
              </a:pPr>
              <a:r>
                <a:rPr lang="en-US" sz="2499" dirty="0">
                  <a:solidFill>
                    <a:srgbClr val="634C50"/>
                  </a:solidFill>
                  <a:latin typeface="Calibri (MS) Bold"/>
                </a:rPr>
                <a:t>CNN for tomato diseases.</a:t>
              </a:r>
            </a:p>
            <a:p>
              <a:pPr marL="342900" indent="-342900" algn="ctr">
                <a:lnSpc>
                  <a:spcPts val="3499"/>
                </a:lnSpc>
                <a:buFont typeface="Wingdings" panose="05000000000000000000" pitchFamily="2" charset="2"/>
                <a:buChar char="Ø"/>
              </a:pPr>
              <a:r>
                <a:rPr lang="en-US" sz="2499" dirty="0">
                  <a:solidFill>
                    <a:srgbClr val="634C50"/>
                  </a:solidFill>
                  <a:latin typeface="Calibri (MS) Bold"/>
                </a:rPr>
                <a:t> Efficient mobile design</a:t>
              </a:r>
            </a:p>
            <a:p>
              <a:pPr marL="342900" indent="-342900" algn="ctr">
                <a:lnSpc>
                  <a:spcPts val="3499"/>
                </a:lnSpc>
                <a:buFont typeface="Wingdings" panose="05000000000000000000" pitchFamily="2" charset="2"/>
                <a:buChar char="Ø"/>
              </a:pPr>
              <a:r>
                <a:rPr lang="en-US" sz="2499" dirty="0">
                  <a:solidFill>
                    <a:srgbClr val="634C50"/>
                  </a:solidFill>
                  <a:latin typeface="Calibri (MS) Bold"/>
                </a:rPr>
                <a:t>User-centric approach</a:t>
              </a:r>
            </a:p>
            <a:p>
              <a:pPr marL="342900" indent="-342900" algn="ctr">
                <a:lnSpc>
                  <a:spcPts val="3499"/>
                </a:lnSpc>
                <a:buFont typeface="Wingdings" panose="05000000000000000000" pitchFamily="2" charset="2"/>
                <a:buChar char="Ø"/>
              </a:pPr>
              <a:r>
                <a:rPr lang="en-US" sz="2499" dirty="0">
                  <a:solidFill>
                    <a:srgbClr val="634C50"/>
                  </a:solidFill>
                  <a:latin typeface="Calibri (MS) Bold"/>
                </a:rPr>
                <a:t>Scalability and collaboration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17129550" cy="14996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700"/>
                </a:lnSpc>
                <a:spcBef>
                  <a:spcPct val="0"/>
                </a:spcBef>
              </a:pPr>
              <a:r>
                <a:rPr lang="en-US" sz="7000" spc="-140">
                  <a:solidFill>
                    <a:srgbClr val="634C50"/>
                  </a:solidFill>
                  <a:latin typeface="Calibri (MS) Bold"/>
                </a:rPr>
                <a:t>CONCLUSION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5525" y="1047750"/>
            <a:ext cx="16236950" cy="3657600"/>
            <a:chOff x="0" y="0"/>
            <a:chExt cx="21649267" cy="48768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48502" b="17686"/>
            <a:stretch>
              <a:fillRect/>
            </a:stretch>
          </p:blipFill>
          <p:spPr>
            <a:xfrm>
              <a:off x="0" y="0"/>
              <a:ext cx="21649267" cy="4876800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>
            <a:off x="8629650" y="9552452"/>
            <a:ext cx="10675289" cy="0"/>
          </a:xfrm>
          <a:prstGeom prst="line">
            <a:avLst/>
          </a:prstGeom>
          <a:ln w="76200" cap="flat">
            <a:solidFill>
              <a:srgbClr val="97C16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57900" y="2057400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40</Words>
  <Application>Microsoft Office PowerPoint</Application>
  <PresentationFormat>Custom</PresentationFormat>
  <Paragraphs>13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Arial</vt:lpstr>
      <vt:lpstr>Wingdings</vt:lpstr>
      <vt:lpstr>Calibri (MS) Bold</vt:lpstr>
      <vt:lpstr>Office Theme</vt:lpstr>
      <vt:lpstr>PowerPoint Presentation</vt:lpstr>
      <vt:lpstr>PowerPoint Presentation</vt:lpstr>
      <vt:lpstr>Future work (Implement in mobile)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Environment Presentation</dc:title>
  <cp:lastModifiedBy>MOST. AFROJA MAHOMUDA</cp:lastModifiedBy>
  <cp:revision>3</cp:revision>
  <dcterms:created xsi:type="dcterms:W3CDTF">2006-08-16T00:00:00Z</dcterms:created>
  <dcterms:modified xsi:type="dcterms:W3CDTF">2023-12-18T15:31:56Z</dcterms:modified>
  <dc:identifier>DAFwT3v4Sds</dc:identifier>
</cp:coreProperties>
</file>